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B5C20-60E6-4337-8840-A85A4A32DFA2}" type="datetimeFigureOut">
              <a:rPr lang="it-IT" smtClean="0"/>
              <a:t>01/02/2016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5F61E-85F5-4E40-BB62-EA8BD2418B2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124858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B5C20-60E6-4337-8840-A85A4A32DFA2}" type="datetimeFigureOut">
              <a:rPr lang="it-IT" smtClean="0"/>
              <a:t>01/02/2016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5F61E-85F5-4E40-BB62-EA8BD2418B2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157028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B5C20-60E6-4337-8840-A85A4A32DFA2}" type="datetimeFigureOut">
              <a:rPr lang="it-IT" smtClean="0"/>
              <a:t>01/02/2016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5F61E-85F5-4E40-BB62-EA8BD2418B2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629462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B5C20-60E6-4337-8840-A85A4A32DFA2}" type="datetimeFigureOut">
              <a:rPr lang="it-IT" smtClean="0"/>
              <a:t>01/02/2016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5F61E-85F5-4E40-BB62-EA8BD2418B2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528571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B5C20-60E6-4337-8840-A85A4A32DFA2}" type="datetimeFigureOut">
              <a:rPr lang="it-IT" smtClean="0"/>
              <a:t>01/02/2016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5F61E-85F5-4E40-BB62-EA8BD2418B2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48633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B5C20-60E6-4337-8840-A85A4A32DFA2}" type="datetimeFigureOut">
              <a:rPr lang="it-IT" smtClean="0"/>
              <a:t>01/02/2016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5F61E-85F5-4E40-BB62-EA8BD2418B2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79891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B5C20-60E6-4337-8840-A85A4A32DFA2}" type="datetimeFigureOut">
              <a:rPr lang="it-IT" smtClean="0"/>
              <a:t>01/02/2016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5F61E-85F5-4E40-BB62-EA8BD2418B2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04915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B5C20-60E6-4337-8840-A85A4A32DFA2}" type="datetimeFigureOut">
              <a:rPr lang="it-IT" smtClean="0"/>
              <a:t>01/02/2016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5F61E-85F5-4E40-BB62-EA8BD2418B2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06442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B5C20-60E6-4337-8840-A85A4A32DFA2}" type="datetimeFigureOut">
              <a:rPr lang="it-IT" smtClean="0"/>
              <a:t>01/02/2016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5F61E-85F5-4E40-BB62-EA8BD2418B2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84402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B5C20-60E6-4337-8840-A85A4A32DFA2}" type="datetimeFigureOut">
              <a:rPr lang="it-IT" smtClean="0"/>
              <a:t>01/02/2016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5F61E-85F5-4E40-BB62-EA8BD2418B2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0698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B5C20-60E6-4337-8840-A85A4A32DFA2}" type="datetimeFigureOut">
              <a:rPr lang="it-IT" smtClean="0"/>
              <a:t>01/02/2016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5F61E-85F5-4E40-BB62-EA8BD2418B2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93484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3B5C20-60E6-4337-8840-A85A4A32DFA2}" type="datetimeFigureOut">
              <a:rPr lang="it-IT" smtClean="0"/>
              <a:t>01/02/2016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75F61E-85F5-4E40-BB62-EA8BD2418B2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07072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76672"/>
            <a:ext cx="8136903" cy="5976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9672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04664"/>
            <a:ext cx="8136904" cy="6048672"/>
          </a:xfrm>
        </p:spPr>
      </p:pic>
    </p:spTree>
    <p:extLst>
      <p:ext uri="{BB962C8B-B14F-4D97-AF65-F5344CB8AC3E}">
        <p14:creationId xmlns:p14="http://schemas.microsoft.com/office/powerpoint/2010/main" val="22733892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7" y="404664"/>
            <a:ext cx="8208912" cy="5904656"/>
          </a:xfrm>
        </p:spPr>
      </p:pic>
    </p:spTree>
    <p:extLst>
      <p:ext uri="{BB962C8B-B14F-4D97-AF65-F5344CB8AC3E}">
        <p14:creationId xmlns:p14="http://schemas.microsoft.com/office/powerpoint/2010/main" val="20015512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76672"/>
            <a:ext cx="8136903" cy="5760640"/>
          </a:xfrm>
        </p:spPr>
      </p:pic>
    </p:spTree>
    <p:extLst>
      <p:ext uri="{BB962C8B-B14F-4D97-AF65-F5344CB8AC3E}">
        <p14:creationId xmlns:p14="http://schemas.microsoft.com/office/powerpoint/2010/main" val="28292670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3" y="332656"/>
            <a:ext cx="7992888" cy="6120680"/>
          </a:xfrm>
        </p:spPr>
      </p:pic>
    </p:spTree>
    <p:extLst>
      <p:ext uri="{BB962C8B-B14F-4D97-AF65-F5344CB8AC3E}">
        <p14:creationId xmlns:p14="http://schemas.microsoft.com/office/powerpoint/2010/main" val="37950648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76672"/>
            <a:ext cx="7920880" cy="5976664"/>
          </a:xfrm>
        </p:spPr>
      </p:pic>
    </p:spTree>
    <p:extLst>
      <p:ext uri="{BB962C8B-B14F-4D97-AF65-F5344CB8AC3E}">
        <p14:creationId xmlns:p14="http://schemas.microsoft.com/office/powerpoint/2010/main" val="155964309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0</Words>
  <Application>Microsoft Office PowerPoint</Application>
  <PresentationFormat>Presentazione su schermo (4:3)</PresentationFormat>
  <Paragraphs>0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7" baseType="lpstr"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Paolo Bertani</dc:creator>
  <cp:lastModifiedBy>Paolo Bertani</cp:lastModifiedBy>
  <cp:revision>2</cp:revision>
  <dcterms:created xsi:type="dcterms:W3CDTF">2016-02-01T14:17:47Z</dcterms:created>
  <dcterms:modified xsi:type="dcterms:W3CDTF">2016-02-01T15:24:10Z</dcterms:modified>
</cp:coreProperties>
</file>